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right:40% 100%](images/data_balancing.png)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blur:1px contrast:90%](../../../common_resources/images/ai-gaze.jpg)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sources are available to you at your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[PCA vs LDA](https://www.youtube.com/watch?v=cQcrwtDRajs)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2024-07-22T08:44:03Z</dcterms:created>
  <dcterms:modified xsi:type="dcterms:W3CDTF">2024-07-22T08:44:03Z</dcterms:modified>
</cp:coreProperties>
</file>